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ebas Neue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regular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</p:embeddedFont>
    <p:embeddedFont>
      <p:font typeface="Poppins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2" autoAdjust="0"/>
    <p:restoredTop sz="94622" autoAdjust="0"/>
  </p:normalViewPr>
  <p:slideViewPr>
    <p:cSldViewPr>
      <p:cViewPr varScale="1">
        <p:scale>
          <a:sx n="78" d="100"/>
          <a:sy n="78" d="100"/>
        </p:scale>
        <p:origin x="100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ECB81-AB0A-45CA-AC8E-26F68DFDEB91}" type="datetimeFigureOut">
              <a:rPr lang="es-AR" smtClean="0"/>
              <a:t>8/6/2025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DAF9A-F859-41E2-AEA8-BBDC559C519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618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DAF9A-F859-41E2-AEA8-BBDC559C519F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92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5FA6444C-DB79-4466-8C52-210217DCA58A}"/>
              </a:ext>
            </a:extLst>
          </p:cNvPr>
          <p:cNvGrpSpPr/>
          <p:nvPr/>
        </p:nvGrpSpPr>
        <p:grpSpPr>
          <a:xfrm>
            <a:off x="1164056" y="1056215"/>
            <a:ext cx="17496980" cy="8202085"/>
            <a:chOff x="1164056" y="1056215"/>
            <a:chExt cx="17496980" cy="8202085"/>
          </a:xfrm>
        </p:grpSpPr>
        <p:grpSp>
          <p:nvGrpSpPr>
            <p:cNvPr id="2" name="Group 2"/>
            <p:cNvGrpSpPr/>
            <p:nvPr/>
          </p:nvGrpSpPr>
          <p:grpSpPr>
            <a:xfrm>
              <a:off x="10789920" y="2485083"/>
              <a:ext cx="7871116" cy="6773217"/>
              <a:chOff x="0" y="0"/>
              <a:chExt cx="10494821" cy="9030957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789969" y="6433433"/>
                <a:ext cx="2657128" cy="2591152"/>
                <a:chOff x="0" y="0"/>
                <a:chExt cx="513023" cy="500284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513023" cy="50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23" h="500284">
                      <a:moveTo>
                        <a:pt x="250142" y="0"/>
                      </a:moveTo>
                      <a:lnTo>
                        <a:pt x="262880" y="0"/>
                      </a:lnTo>
                      <a:cubicBezTo>
                        <a:pt x="329222" y="0"/>
                        <a:pt x="392847" y="26354"/>
                        <a:pt x="439758" y="73265"/>
                      </a:cubicBezTo>
                      <a:cubicBezTo>
                        <a:pt x="486668" y="120176"/>
                        <a:pt x="513023" y="183800"/>
                        <a:pt x="513023" y="250142"/>
                      </a:cubicBezTo>
                      <a:lnTo>
                        <a:pt x="513023" y="250142"/>
                      </a:lnTo>
                      <a:cubicBezTo>
                        <a:pt x="513023" y="316484"/>
                        <a:pt x="486668" y="380109"/>
                        <a:pt x="439758" y="427019"/>
                      </a:cubicBezTo>
                      <a:cubicBezTo>
                        <a:pt x="392847" y="473930"/>
                        <a:pt x="329222" y="500284"/>
                        <a:pt x="262880" y="500284"/>
                      </a:cubicBezTo>
                      <a:lnTo>
                        <a:pt x="250142" y="500284"/>
                      </a:lnTo>
                      <a:cubicBezTo>
                        <a:pt x="183800" y="500284"/>
                        <a:pt x="120176" y="473930"/>
                        <a:pt x="73265" y="427019"/>
                      </a:cubicBezTo>
                      <a:cubicBezTo>
                        <a:pt x="26354" y="380109"/>
                        <a:pt x="0" y="316484"/>
                        <a:pt x="0" y="250142"/>
                      </a:cubicBezTo>
                      <a:lnTo>
                        <a:pt x="0" y="250142"/>
                      </a:lnTo>
                      <a:cubicBezTo>
                        <a:pt x="0" y="183800"/>
                        <a:pt x="26354" y="120176"/>
                        <a:pt x="73265" y="73265"/>
                      </a:cubicBezTo>
                      <a:cubicBezTo>
                        <a:pt x="120176" y="26354"/>
                        <a:pt x="183800" y="0"/>
                        <a:pt x="250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0" cap="rnd">
                  <a:solidFill>
                    <a:srgbClr val="38B6FF">
                      <a:alpha val="76863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5" name="TextBox 5"/>
                <p:cNvSpPr txBox="1"/>
                <p:nvPr/>
              </p:nvSpPr>
              <p:spPr>
                <a:xfrm>
                  <a:off x="0" y="-38100"/>
                  <a:ext cx="513023" cy="538384"/>
                </a:xfrm>
                <a:prstGeom prst="rect">
                  <a:avLst/>
                </a:prstGeom>
              </p:spPr>
              <p:txBody>
                <a:bodyPr lIns="67810" tIns="67810" rIns="67810" bIns="67810" rtlCol="0" anchor="ctr"/>
                <a:lstStyle/>
                <a:p>
                  <a:pPr algn="ctr">
                    <a:lnSpc>
                      <a:spcPts val="1820"/>
                    </a:lnSpc>
                  </a:pPr>
                  <a:endParaRPr/>
                </a:p>
              </p:txBody>
            </p:sp>
          </p:grpSp>
          <p:grpSp>
            <p:nvGrpSpPr>
              <p:cNvPr id="6" name="Group 6"/>
              <p:cNvGrpSpPr/>
              <p:nvPr/>
            </p:nvGrpSpPr>
            <p:grpSpPr>
              <a:xfrm>
                <a:off x="2875888" y="3331467"/>
                <a:ext cx="2657128" cy="2591152"/>
                <a:chOff x="0" y="0"/>
                <a:chExt cx="513023" cy="500284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513023" cy="50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23" h="500284">
                      <a:moveTo>
                        <a:pt x="250142" y="0"/>
                      </a:moveTo>
                      <a:lnTo>
                        <a:pt x="262880" y="0"/>
                      </a:lnTo>
                      <a:cubicBezTo>
                        <a:pt x="329222" y="0"/>
                        <a:pt x="392847" y="26354"/>
                        <a:pt x="439758" y="73265"/>
                      </a:cubicBezTo>
                      <a:cubicBezTo>
                        <a:pt x="486668" y="120176"/>
                        <a:pt x="513023" y="183800"/>
                        <a:pt x="513023" y="250142"/>
                      </a:cubicBezTo>
                      <a:lnTo>
                        <a:pt x="513023" y="250142"/>
                      </a:lnTo>
                      <a:cubicBezTo>
                        <a:pt x="513023" y="316484"/>
                        <a:pt x="486668" y="380109"/>
                        <a:pt x="439758" y="427019"/>
                      </a:cubicBezTo>
                      <a:cubicBezTo>
                        <a:pt x="392847" y="473930"/>
                        <a:pt x="329222" y="500284"/>
                        <a:pt x="262880" y="500284"/>
                      </a:cubicBezTo>
                      <a:lnTo>
                        <a:pt x="250142" y="500284"/>
                      </a:lnTo>
                      <a:cubicBezTo>
                        <a:pt x="183800" y="500284"/>
                        <a:pt x="120176" y="473930"/>
                        <a:pt x="73265" y="427019"/>
                      </a:cubicBezTo>
                      <a:cubicBezTo>
                        <a:pt x="26354" y="380109"/>
                        <a:pt x="0" y="316484"/>
                        <a:pt x="0" y="250142"/>
                      </a:cubicBezTo>
                      <a:lnTo>
                        <a:pt x="0" y="250142"/>
                      </a:lnTo>
                      <a:cubicBezTo>
                        <a:pt x="0" y="183800"/>
                        <a:pt x="26354" y="120176"/>
                        <a:pt x="73265" y="73265"/>
                      </a:cubicBezTo>
                      <a:cubicBezTo>
                        <a:pt x="120176" y="26354"/>
                        <a:pt x="183800" y="0"/>
                        <a:pt x="250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0" cap="rnd">
                  <a:solidFill>
                    <a:srgbClr val="38B6FF">
                      <a:alpha val="76863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0" y="-38100"/>
                  <a:ext cx="513023" cy="538384"/>
                </a:xfrm>
                <a:prstGeom prst="rect">
                  <a:avLst/>
                </a:prstGeom>
              </p:spPr>
              <p:txBody>
                <a:bodyPr lIns="67810" tIns="67810" rIns="67810" bIns="67810" rtlCol="0" anchor="ctr"/>
                <a:lstStyle/>
                <a:p>
                  <a:pPr algn="ctr">
                    <a:lnSpc>
                      <a:spcPts val="1820"/>
                    </a:lnSpc>
                  </a:pPr>
                  <a:endParaRPr/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>
                <a:off x="4856760" y="0"/>
                <a:ext cx="2867220" cy="2861271"/>
                <a:chOff x="0" y="0"/>
                <a:chExt cx="553586" cy="552437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553586" cy="55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86" h="552437">
                      <a:moveTo>
                        <a:pt x="276219" y="0"/>
                      </a:moveTo>
                      <a:lnTo>
                        <a:pt x="277367" y="0"/>
                      </a:lnTo>
                      <a:cubicBezTo>
                        <a:pt x="350625" y="0"/>
                        <a:pt x="420882" y="29102"/>
                        <a:pt x="472683" y="80903"/>
                      </a:cubicBezTo>
                      <a:cubicBezTo>
                        <a:pt x="524484" y="132704"/>
                        <a:pt x="553586" y="202961"/>
                        <a:pt x="553586" y="276219"/>
                      </a:cubicBezTo>
                      <a:lnTo>
                        <a:pt x="553586" y="276219"/>
                      </a:lnTo>
                      <a:cubicBezTo>
                        <a:pt x="553586" y="428770"/>
                        <a:pt x="429919" y="552437"/>
                        <a:pt x="277367" y="552437"/>
                      </a:cubicBezTo>
                      <a:lnTo>
                        <a:pt x="276219" y="552437"/>
                      </a:lnTo>
                      <a:cubicBezTo>
                        <a:pt x="123667" y="552437"/>
                        <a:pt x="0" y="428770"/>
                        <a:pt x="0" y="276219"/>
                      </a:cubicBezTo>
                      <a:lnTo>
                        <a:pt x="0" y="276219"/>
                      </a:lnTo>
                      <a:cubicBezTo>
                        <a:pt x="0" y="123667"/>
                        <a:pt x="123667" y="0"/>
                        <a:pt x="27621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0" cap="rnd">
                  <a:solidFill>
                    <a:srgbClr val="38B6FF">
                      <a:alpha val="76863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0" y="-38100"/>
                  <a:ext cx="553586" cy="590537"/>
                </a:xfrm>
                <a:prstGeom prst="rect">
                  <a:avLst/>
                </a:prstGeom>
              </p:spPr>
              <p:txBody>
                <a:bodyPr lIns="67810" tIns="67810" rIns="67810" bIns="67810" rtlCol="0" anchor="ctr"/>
                <a:lstStyle/>
                <a:p>
                  <a:pPr algn="ctr">
                    <a:lnSpc>
                      <a:spcPts val="1820"/>
                    </a:lnSpc>
                  </a:pPr>
                  <a:endParaRPr/>
                </a:p>
              </p:txBody>
            </p:sp>
          </p:grpSp>
          <p:sp>
            <p:nvSpPr>
              <p:cNvPr id="12" name="Freeform 12"/>
              <p:cNvSpPr/>
              <p:nvPr/>
            </p:nvSpPr>
            <p:spPr>
              <a:xfrm rot="5400000" flipH="1" flipV="1">
                <a:off x="3681592" y="3906686"/>
                <a:ext cx="1045718" cy="1440714"/>
              </a:xfrm>
              <a:custGeom>
                <a:avLst/>
                <a:gdLst/>
                <a:ahLst/>
                <a:cxnLst/>
                <a:rect l="l" t="t" r="r" b="b"/>
                <a:pathLst>
                  <a:path w="1045718" h="1440714">
                    <a:moveTo>
                      <a:pt x="1045718" y="1440714"/>
                    </a:moveTo>
                    <a:lnTo>
                      <a:pt x="0" y="1440714"/>
                    </a:lnTo>
                    <a:lnTo>
                      <a:pt x="0" y="0"/>
                    </a:lnTo>
                    <a:lnTo>
                      <a:pt x="1045718" y="0"/>
                    </a:lnTo>
                    <a:lnTo>
                      <a:pt x="1045718" y="1440714"/>
                    </a:lnTo>
                    <a:close/>
                  </a:path>
                </a:pathLst>
              </a:custGeom>
              <a:blipFill>
                <a:blip r:embed="rId2">
                  <a:alphaModFix amt="77000"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3" name="Group 13"/>
              <p:cNvGrpSpPr/>
              <p:nvPr/>
            </p:nvGrpSpPr>
            <p:grpSpPr>
              <a:xfrm>
                <a:off x="4961806" y="6433433"/>
                <a:ext cx="2657128" cy="2591152"/>
                <a:chOff x="0" y="0"/>
                <a:chExt cx="513023" cy="500284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513023" cy="50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23" h="500284">
                      <a:moveTo>
                        <a:pt x="250142" y="0"/>
                      </a:moveTo>
                      <a:lnTo>
                        <a:pt x="262880" y="0"/>
                      </a:lnTo>
                      <a:cubicBezTo>
                        <a:pt x="329222" y="0"/>
                        <a:pt x="392847" y="26354"/>
                        <a:pt x="439758" y="73265"/>
                      </a:cubicBezTo>
                      <a:cubicBezTo>
                        <a:pt x="486668" y="120176"/>
                        <a:pt x="513023" y="183800"/>
                        <a:pt x="513023" y="250142"/>
                      </a:cubicBezTo>
                      <a:lnTo>
                        <a:pt x="513023" y="250142"/>
                      </a:lnTo>
                      <a:cubicBezTo>
                        <a:pt x="513023" y="316484"/>
                        <a:pt x="486668" y="380109"/>
                        <a:pt x="439758" y="427019"/>
                      </a:cubicBezTo>
                      <a:cubicBezTo>
                        <a:pt x="392847" y="473930"/>
                        <a:pt x="329222" y="500284"/>
                        <a:pt x="262880" y="500284"/>
                      </a:cubicBezTo>
                      <a:lnTo>
                        <a:pt x="250142" y="500284"/>
                      </a:lnTo>
                      <a:cubicBezTo>
                        <a:pt x="183800" y="500284"/>
                        <a:pt x="120176" y="473930"/>
                        <a:pt x="73265" y="427019"/>
                      </a:cubicBezTo>
                      <a:cubicBezTo>
                        <a:pt x="26354" y="380109"/>
                        <a:pt x="0" y="316484"/>
                        <a:pt x="0" y="250142"/>
                      </a:cubicBezTo>
                      <a:lnTo>
                        <a:pt x="0" y="250142"/>
                      </a:lnTo>
                      <a:cubicBezTo>
                        <a:pt x="0" y="183800"/>
                        <a:pt x="26354" y="120176"/>
                        <a:pt x="73265" y="73265"/>
                      </a:cubicBezTo>
                      <a:cubicBezTo>
                        <a:pt x="120176" y="26354"/>
                        <a:pt x="183800" y="0"/>
                        <a:pt x="250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0" cap="rnd">
                  <a:solidFill>
                    <a:srgbClr val="38B6FF">
                      <a:alpha val="76863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0" y="-38100"/>
                  <a:ext cx="513023" cy="538384"/>
                </a:xfrm>
                <a:prstGeom prst="rect">
                  <a:avLst/>
                </a:prstGeom>
              </p:spPr>
              <p:txBody>
                <a:bodyPr lIns="67810" tIns="67810" rIns="67810" bIns="67810" rtlCol="0" anchor="ctr"/>
                <a:lstStyle/>
                <a:p>
                  <a:pPr algn="ctr">
                    <a:lnSpc>
                      <a:spcPts val="1820"/>
                    </a:lnSpc>
                  </a:pPr>
                  <a:endParaRPr/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4139223" y="6472710"/>
                <a:ext cx="4237066" cy="24829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743"/>
                  </a:lnSpc>
                </a:pPr>
                <a:r>
                  <a:rPr lang="en-US" sz="11245" b="1" spc="247">
                    <a:solidFill>
                      <a:srgbClr val="38B6FF">
                        <a:alpha val="76863"/>
                      </a:srgbClr>
                    </a:solidFill>
                    <a:latin typeface="Bebas Neue Bold"/>
                    <a:ea typeface="Bebas Neue Bold"/>
                    <a:cs typeface="Bebas Neue Bold"/>
                    <a:sym typeface="Bebas Neue Bold"/>
                  </a:rPr>
                  <a:t>2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6528787"/>
                <a:ext cx="4237066" cy="25021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743"/>
                  </a:lnSpc>
                </a:pPr>
                <a:r>
                  <a:rPr lang="en-US" sz="11245" b="1" spc="247">
                    <a:solidFill>
                      <a:srgbClr val="38B6FF">
                        <a:alpha val="76863"/>
                      </a:srgbClr>
                    </a:solidFill>
                    <a:latin typeface="Bebas Neue Bold"/>
                    <a:ea typeface="Bebas Neue Bold"/>
                    <a:cs typeface="Bebas Neue Bold"/>
                    <a:sym typeface="Bebas Neue Bold"/>
                  </a:rPr>
                  <a:t>3</a:t>
                </a:r>
              </a:p>
            </p:txBody>
          </p:sp>
          <p:grpSp>
            <p:nvGrpSpPr>
              <p:cNvPr id="18" name="Group 18"/>
              <p:cNvGrpSpPr/>
              <p:nvPr/>
            </p:nvGrpSpPr>
            <p:grpSpPr>
              <a:xfrm>
                <a:off x="7047725" y="3331467"/>
                <a:ext cx="2657128" cy="2591152"/>
                <a:chOff x="0" y="0"/>
                <a:chExt cx="513023" cy="500284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513023" cy="50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23" h="500284">
                      <a:moveTo>
                        <a:pt x="250142" y="0"/>
                      </a:moveTo>
                      <a:lnTo>
                        <a:pt x="262880" y="0"/>
                      </a:lnTo>
                      <a:cubicBezTo>
                        <a:pt x="329222" y="0"/>
                        <a:pt x="392847" y="26354"/>
                        <a:pt x="439758" y="73265"/>
                      </a:cubicBezTo>
                      <a:cubicBezTo>
                        <a:pt x="486668" y="120176"/>
                        <a:pt x="513023" y="183800"/>
                        <a:pt x="513023" y="250142"/>
                      </a:cubicBezTo>
                      <a:lnTo>
                        <a:pt x="513023" y="250142"/>
                      </a:lnTo>
                      <a:cubicBezTo>
                        <a:pt x="513023" y="316484"/>
                        <a:pt x="486668" y="380109"/>
                        <a:pt x="439758" y="427019"/>
                      </a:cubicBezTo>
                      <a:cubicBezTo>
                        <a:pt x="392847" y="473930"/>
                        <a:pt x="329222" y="500284"/>
                        <a:pt x="262880" y="500284"/>
                      </a:cubicBezTo>
                      <a:lnTo>
                        <a:pt x="250142" y="500284"/>
                      </a:lnTo>
                      <a:cubicBezTo>
                        <a:pt x="183800" y="500284"/>
                        <a:pt x="120176" y="473930"/>
                        <a:pt x="73265" y="427019"/>
                      </a:cubicBezTo>
                      <a:cubicBezTo>
                        <a:pt x="26354" y="380109"/>
                        <a:pt x="0" y="316484"/>
                        <a:pt x="0" y="250142"/>
                      </a:cubicBezTo>
                      <a:lnTo>
                        <a:pt x="0" y="250142"/>
                      </a:lnTo>
                      <a:cubicBezTo>
                        <a:pt x="0" y="183800"/>
                        <a:pt x="26354" y="120176"/>
                        <a:pt x="73265" y="73265"/>
                      </a:cubicBezTo>
                      <a:cubicBezTo>
                        <a:pt x="120176" y="26354"/>
                        <a:pt x="183800" y="0"/>
                        <a:pt x="25014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0" cap="rnd">
                  <a:solidFill>
                    <a:srgbClr val="38B6FF">
                      <a:alpha val="76863"/>
                    </a:srgbClr>
                  </a:solidFill>
                  <a:prstDash val="solid"/>
                  <a:round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0" y="-38100"/>
                  <a:ext cx="513023" cy="538384"/>
                </a:xfrm>
                <a:prstGeom prst="rect">
                  <a:avLst/>
                </a:prstGeom>
              </p:spPr>
              <p:txBody>
                <a:bodyPr lIns="67810" tIns="67810" rIns="67810" bIns="67810" rtlCol="0" anchor="ctr"/>
                <a:lstStyle/>
                <a:p>
                  <a:pPr algn="ctr">
                    <a:lnSpc>
                      <a:spcPts val="1820"/>
                    </a:lnSpc>
                  </a:pPr>
                  <a:endParaRPr/>
                </a:p>
              </p:txBody>
            </p:sp>
          </p:grpSp>
          <p:sp>
            <p:nvSpPr>
              <p:cNvPr id="21" name="AutoShape 21"/>
              <p:cNvSpPr/>
              <p:nvPr/>
            </p:nvSpPr>
            <p:spPr>
              <a:xfrm>
                <a:off x="6955530" y="2555985"/>
                <a:ext cx="827385" cy="985135"/>
              </a:xfrm>
              <a:prstGeom prst="line">
                <a:avLst/>
              </a:prstGeom>
              <a:ln w="162916" cap="flat">
                <a:solidFill>
                  <a:srgbClr val="38B6FF">
                    <a:alpha val="7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2" name="AutoShape 22"/>
              <p:cNvSpPr/>
              <p:nvPr/>
            </p:nvSpPr>
            <p:spPr>
              <a:xfrm flipH="1">
                <a:off x="4660553" y="2502168"/>
                <a:ext cx="818528" cy="985135"/>
              </a:xfrm>
              <a:prstGeom prst="line">
                <a:avLst/>
              </a:prstGeom>
              <a:ln w="162916" cap="flat">
                <a:solidFill>
                  <a:srgbClr val="38B6FF">
                    <a:alpha val="7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" name="AutoShape 23"/>
              <p:cNvSpPr/>
              <p:nvPr/>
            </p:nvSpPr>
            <p:spPr>
              <a:xfrm>
                <a:off x="5031933" y="5604134"/>
                <a:ext cx="827385" cy="985135"/>
              </a:xfrm>
              <a:prstGeom prst="line">
                <a:avLst/>
              </a:prstGeom>
              <a:ln w="162916" cap="flat">
                <a:solidFill>
                  <a:srgbClr val="38B6FF">
                    <a:alpha val="7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4" name="AutoShape 24"/>
              <p:cNvSpPr/>
              <p:nvPr/>
            </p:nvSpPr>
            <p:spPr>
              <a:xfrm flipH="1">
                <a:off x="2574635" y="5604134"/>
                <a:ext cx="818528" cy="985135"/>
              </a:xfrm>
              <a:prstGeom prst="line">
                <a:avLst/>
              </a:prstGeom>
              <a:ln w="162916" cap="flat">
                <a:solidFill>
                  <a:srgbClr val="38B6FF">
                    <a:alpha val="7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5" name="Freeform 25"/>
              <p:cNvSpPr/>
              <p:nvPr/>
            </p:nvSpPr>
            <p:spPr>
              <a:xfrm>
                <a:off x="5624060" y="743195"/>
                <a:ext cx="1267391" cy="1374882"/>
              </a:xfrm>
              <a:custGeom>
                <a:avLst/>
                <a:gdLst/>
                <a:ahLst/>
                <a:cxnLst/>
                <a:rect l="l" t="t" r="r" b="b"/>
                <a:pathLst>
                  <a:path w="1267391" h="1374882">
                    <a:moveTo>
                      <a:pt x="0" y="0"/>
                    </a:moveTo>
                    <a:lnTo>
                      <a:pt x="1267391" y="0"/>
                    </a:lnTo>
                    <a:lnTo>
                      <a:pt x="1267391" y="1374881"/>
                    </a:lnTo>
                    <a:lnTo>
                      <a:pt x="0" y="13748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alphaModFix amt="77000"/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6257756" y="3420450"/>
                <a:ext cx="4237066" cy="25021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743"/>
                  </a:lnSpc>
                </a:pPr>
                <a:r>
                  <a:rPr lang="en-US" sz="11245" b="1" spc="247">
                    <a:solidFill>
                      <a:srgbClr val="38B6FF">
                        <a:alpha val="76863"/>
                      </a:srgbClr>
                    </a:solidFill>
                    <a:latin typeface="Bebas Neue Bold"/>
                    <a:ea typeface="Bebas Neue Bold"/>
                    <a:cs typeface="Bebas Neue Bold"/>
                    <a:sym typeface="Bebas Neue Bold"/>
                  </a:rPr>
                  <a:t>2</a:t>
                </a:r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164056" y="5504947"/>
              <a:ext cx="9001171" cy="3045509"/>
            </a:xfrm>
            <a:custGeom>
              <a:avLst/>
              <a:gdLst/>
              <a:ahLst/>
              <a:cxnLst/>
              <a:rect l="l" t="t" r="r" b="b"/>
              <a:pathLst>
                <a:path w="9001171" h="3045509">
                  <a:moveTo>
                    <a:pt x="0" y="0"/>
                  </a:moveTo>
                  <a:lnTo>
                    <a:pt x="9001171" y="0"/>
                  </a:lnTo>
                  <a:lnTo>
                    <a:pt x="9001171" y="3045509"/>
                  </a:lnTo>
                  <a:lnTo>
                    <a:pt x="0" y="3045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771" t="-200809" r="-10513" b="-36966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3048000" y="1056215"/>
              <a:ext cx="4032257" cy="1006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8404"/>
                </a:lnSpc>
              </a:pPr>
              <a:r>
                <a:rPr lang="en-US" sz="6003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Árboles 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214575-9DBC-4D0B-BF18-299D645537D1}"/>
                </a:ext>
              </a:extLst>
            </p:cNvPr>
            <p:cNvSpPr txBox="1"/>
            <p:nvPr/>
          </p:nvSpPr>
          <p:spPr>
            <a:xfrm>
              <a:off x="3895393" y="2134353"/>
              <a:ext cx="8250209" cy="1006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8404"/>
                </a:lnSpc>
              </a:pPr>
              <a:r>
                <a:rPr lang="en-US" sz="6003" b="1" dirty="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expresión en Python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0CD4985E-B775-4546-9E56-EFB244BD649E}"/>
              </a:ext>
            </a:extLst>
          </p:cNvPr>
          <p:cNvGrpSpPr/>
          <p:nvPr/>
        </p:nvGrpSpPr>
        <p:grpSpPr>
          <a:xfrm>
            <a:off x="-76200" y="0"/>
            <a:ext cx="18364200" cy="10287000"/>
            <a:chOff x="135914" y="0"/>
            <a:chExt cx="18152086" cy="10287000"/>
          </a:xfrm>
        </p:grpSpPr>
        <p:sp>
          <p:nvSpPr>
            <p:cNvPr id="2" name="Freeform 2"/>
            <p:cNvSpPr/>
            <p:nvPr/>
          </p:nvSpPr>
          <p:spPr>
            <a:xfrm>
              <a:off x="2857500" y="0"/>
              <a:ext cx="15430500" cy="10287000"/>
            </a:xfrm>
            <a:custGeom>
              <a:avLst/>
              <a:gdLst/>
              <a:ahLst/>
              <a:cxnLst/>
              <a:rect l="l" t="t" r="r" b="b"/>
              <a:pathLst>
                <a:path w="15430500" h="10287000">
                  <a:moveTo>
                    <a:pt x="0" y="0"/>
                  </a:moveTo>
                  <a:lnTo>
                    <a:pt x="15430500" y="0"/>
                  </a:lnTo>
                  <a:lnTo>
                    <a:pt x="154305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35914" y="0"/>
              <a:ext cx="15430500" cy="10287000"/>
            </a:xfrm>
            <a:custGeom>
              <a:avLst/>
              <a:gdLst/>
              <a:ahLst/>
              <a:cxnLst/>
              <a:rect l="l" t="t" r="r" b="b"/>
              <a:pathLst>
                <a:path w="15430500" h="10287000">
                  <a:moveTo>
                    <a:pt x="0" y="0"/>
                  </a:moveTo>
                  <a:lnTo>
                    <a:pt x="15430500" y="0"/>
                  </a:lnTo>
                  <a:lnTo>
                    <a:pt x="154305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3505200" y="1028700"/>
            <a:ext cx="11656250" cy="7851779"/>
          </a:xfrm>
          <a:custGeom>
            <a:avLst/>
            <a:gdLst/>
            <a:ahLst/>
            <a:cxnLst/>
            <a:rect l="l" t="t" r="r" b="b"/>
            <a:pathLst>
              <a:path w="11656250" h="7851779">
                <a:moveTo>
                  <a:pt x="0" y="0"/>
                </a:moveTo>
                <a:lnTo>
                  <a:pt x="11656250" y="0"/>
                </a:lnTo>
                <a:lnTo>
                  <a:pt x="11656250" y="7851779"/>
                </a:lnTo>
                <a:lnTo>
                  <a:pt x="0" y="7851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3106520-D9DD-4942-8532-A1920C5D1E5C}"/>
              </a:ext>
            </a:extLst>
          </p:cNvPr>
          <p:cNvGrpSpPr/>
          <p:nvPr/>
        </p:nvGrpSpPr>
        <p:grpSpPr>
          <a:xfrm>
            <a:off x="1428750" y="596893"/>
            <a:ext cx="15430500" cy="9690107"/>
            <a:chOff x="1428750" y="596893"/>
            <a:chExt cx="15430500" cy="9690107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1D6DF2F-E6AD-4E12-9470-360940D2A574}"/>
                </a:ext>
              </a:extLst>
            </p:cNvPr>
            <p:cNvSpPr/>
            <p:nvPr/>
          </p:nvSpPr>
          <p:spPr>
            <a:xfrm>
              <a:off x="1428750" y="2418360"/>
              <a:ext cx="15430500" cy="7868640"/>
            </a:xfrm>
            <a:custGeom>
              <a:avLst/>
              <a:gdLst/>
              <a:ahLst/>
              <a:cxnLst/>
              <a:rect l="l" t="t" r="r" b="b"/>
              <a:pathLst>
                <a:path w="15430500" h="7868640">
                  <a:moveTo>
                    <a:pt x="0" y="0"/>
                  </a:moveTo>
                  <a:lnTo>
                    <a:pt x="15430500" y="0"/>
                  </a:lnTo>
                  <a:lnTo>
                    <a:pt x="15430500" y="7868640"/>
                  </a:lnTo>
                  <a:lnTo>
                    <a:pt x="0" y="7868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0734"/>
              </a:stretch>
            </a:blipFill>
          </p:spPr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4CFA582-E49B-4B3B-83EC-F2D2006047BC}"/>
                </a:ext>
              </a:extLst>
            </p:cNvPr>
            <p:cNvSpPr/>
            <p:nvPr/>
          </p:nvSpPr>
          <p:spPr>
            <a:xfrm>
              <a:off x="6531669" y="6767256"/>
              <a:ext cx="279986" cy="290895"/>
            </a:xfrm>
            <a:custGeom>
              <a:avLst/>
              <a:gdLst/>
              <a:ahLst/>
              <a:cxnLst/>
              <a:rect l="l" t="t" r="r" b="b"/>
              <a:pathLst>
                <a:path w="279986" h="290895">
                  <a:moveTo>
                    <a:pt x="0" y="0"/>
                  </a:moveTo>
                  <a:lnTo>
                    <a:pt x="279986" y="0"/>
                  </a:lnTo>
                  <a:lnTo>
                    <a:pt x="279986" y="290895"/>
                  </a:lnTo>
                  <a:lnTo>
                    <a:pt x="0" y="290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516CF4-6C49-45A3-B15F-872CD20647E8}"/>
                </a:ext>
              </a:extLst>
            </p:cNvPr>
            <p:cNvSpPr txBox="1"/>
            <p:nvPr/>
          </p:nvSpPr>
          <p:spPr>
            <a:xfrm>
              <a:off x="2173104" y="596893"/>
              <a:ext cx="13941792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¿Qué es un árbol de expresión?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7906" y="0"/>
            <a:ext cx="15430500" cy="10287000"/>
          </a:xfrm>
          <a:custGeom>
            <a:avLst/>
            <a:gdLst/>
            <a:ahLst/>
            <a:cxnLst/>
            <a:rect l="l" t="t" r="r" b="b"/>
            <a:pathLst>
              <a:path w="15430500" h="102870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20" t="-27223" r="-41303" b="-2669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200" y="1485861"/>
            <a:ext cx="16500108" cy="9281311"/>
          </a:xfrm>
          <a:custGeom>
            <a:avLst/>
            <a:gdLst/>
            <a:ahLst/>
            <a:cxnLst/>
            <a:rect l="l" t="t" r="r" b="b"/>
            <a:pathLst>
              <a:path w="16500108" h="9281311">
                <a:moveTo>
                  <a:pt x="0" y="0"/>
                </a:moveTo>
                <a:lnTo>
                  <a:pt x="16500108" y="0"/>
                </a:lnTo>
                <a:lnTo>
                  <a:pt x="16500108" y="9281311"/>
                </a:lnTo>
                <a:lnTo>
                  <a:pt x="0" y="928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9144000" y="2077855"/>
            <a:ext cx="0" cy="7360920"/>
          </a:xfrm>
          <a:prstGeom prst="line">
            <a:avLst/>
          </a:prstGeom>
          <a:ln w="38100" cap="flat">
            <a:solidFill>
              <a:srgbClr val="FFFFFF">
                <a:alpha val="4588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B1E3094-C7AF-4AA6-80E8-ABCAEC17BEE1}"/>
              </a:ext>
            </a:extLst>
          </p:cNvPr>
          <p:cNvGrpSpPr/>
          <p:nvPr/>
        </p:nvGrpSpPr>
        <p:grpSpPr>
          <a:xfrm>
            <a:off x="783997" y="308648"/>
            <a:ext cx="14349807" cy="8469195"/>
            <a:chOff x="783997" y="308648"/>
            <a:chExt cx="14349807" cy="8469195"/>
          </a:xfrm>
        </p:grpSpPr>
        <p:sp>
          <p:nvSpPr>
            <p:cNvPr id="3" name="TextBox 3"/>
            <p:cNvSpPr txBox="1"/>
            <p:nvPr/>
          </p:nvSpPr>
          <p:spPr>
            <a:xfrm>
              <a:off x="3188156" y="308648"/>
              <a:ext cx="11945648" cy="1177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64"/>
                </a:lnSpc>
              </a:pPr>
              <a:r>
                <a:rPr lang="en-US" sz="6903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Algoritmo Shunting Yard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83997" y="2771359"/>
              <a:ext cx="8376983" cy="152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Diseñado por Dijkstra (1961), el algoritmo Shunting Yard convierte expresiones infijas a postfijas.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3997" y="5267566"/>
              <a:ext cx="8376983" cy="2040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Usa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una pila para </a:t>
              </a: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operadores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y una cola de </a:t>
              </a: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salida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respetando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la </a:t>
              </a: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precedencia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y </a:t>
              </a:r>
              <a:r>
                <a:rPr lang="en-US" sz="2900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asociatividad</a:t>
              </a: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l">
                <a:lnSpc>
                  <a:spcPts val="4060"/>
                </a:lnSpc>
              </a:pPr>
              <a:endPara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3997" y="7251304"/>
              <a:ext cx="8376983" cy="1526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endParaRPr dirty="0"/>
            </a:p>
            <a:p>
              <a:pPr algn="l">
                <a:lnSpc>
                  <a:spcPts val="406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Es eficiente y útil para construir árboles de expresión o evaluarlos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1385EA64-DFB5-45AE-82F5-C03CEAA78BD3}"/>
              </a:ext>
            </a:extLst>
          </p:cNvPr>
          <p:cNvGrpSpPr/>
          <p:nvPr/>
        </p:nvGrpSpPr>
        <p:grpSpPr>
          <a:xfrm>
            <a:off x="832556" y="373380"/>
            <a:ext cx="16325554" cy="8690479"/>
            <a:chOff x="832556" y="373380"/>
            <a:chExt cx="16325554" cy="8690479"/>
          </a:xfrm>
        </p:grpSpPr>
        <p:sp>
          <p:nvSpPr>
            <p:cNvPr id="2" name="Freeform 2"/>
            <p:cNvSpPr/>
            <p:nvPr/>
          </p:nvSpPr>
          <p:spPr>
            <a:xfrm>
              <a:off x="5581871" y="3968878"/>
              <a:ext cx="2866508" cy="2801850"/>
            </a:xfrm>
            <a:custGeom>
              <a:avLst/>
              <a:gdLst/>
              <a:ahLst/>
              <a:cxnLst/>
              <a:rect l="l" t="t" r="r" b="b"/>
              <a:pathLst>
                <a:path w="2866508" h="2801850">
                  <a:moveTo>
                    <a:pt x="0" y="0"/>
                  </a:moveTo>
                  <a:lnTo>
                    <a:pt x="2866509" y="0"/>
                  </a:lnTo>
                  <a:lnTo>
                    <a:pt x="2866509" y="2801850"/>
                  </a:lnTo>
                  <a:lnTo>
                    <a:pt x="0" y="2801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2703" t="-206769" r="-395936" b="-6038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832556" y="3634811"/>
              <a:ext cx="3857932" cy="3017377"/>
            </a:xfrm>
            <a:custGeom>
              <a:avLst/>
              <a:gdLst/>
              <a:ahLst/>
              <a:cxnLst/>
              <a:rect l="l" t="t" r="r" b="b"/>
              <a:pathLst>
                <a:path w="3857932" h="3017377">
                  <a:moveTo>
                    <a:pt x="0" y="0"/>
                  </a:moveTo>
                  <a:lnTo>
                    <a:pt x="3857933" y="0"/>
                  </a:lnTo>
                  <a:lnTo>
                    <a:pt x="3857933" y="3017378"/>
                  </a:lnTo>
                  <a:lnTo>
                    <a:pt x="0" y="301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4019" t="-70571" r="-156198" b="-17035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810863" y="3850338"/>
              <a:ext cx="2629429" cy="3038930"/>
            </a:xfrm>
            <a:custGeom>
              <a:avLst/>
              <a:gdLst/>
              <a:ahLst/>
              <a:cxnLst/>
              <a:rect l="l" t="t" r="r" b="b"/>
              <a:pathLst>
                <a:path w="2629429" h="3038930">
                  <a:moveTo>
                    <a:pt x="0" y="0"/>
                  </a:moveTo>
                  <a:lnTo>
                    <a:pt x="2629429" y="0"/>
                  </a:lnTo>
                  <a:lnTo>
                    <a:pt x="2629429" y="3038930"/>
                  </a:lnTo>
                  <a:lnTo>
                    <a:pt x="0" y="3038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9176" t="-184964" r="-248029" b="-5354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011417" y="4335274"/>
              <a:ext cx="2435454" cy="2435454"/>
            </a:xfrm>
            <a:custGeom>
              <a:avLst/>
              <a:gdLst/>
              <a:ahLst/>
              <a:cxnLst/>
              <a:rect l="l" t="t" r="r" b="b"/>
              <a:pathLst>
                <a:path w="2435454" h="2435454">
                  <a:moveTo>
                    <a:pt x="0" y="0"/>
                  </a:moveTo>
                  <a:lnTo>
                    <a:pt x="2435455" y="0"/>
                  </a:lnTo>
                  <a:lnTo>
                    <a:pt x="2435455" y="2435454"/>
                  </a:lnTo>
                  <a:lnTo>
                    <a:pt x="0" y="243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63535" t="-248495" r="-70438" b="-7388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300178" y="7792250"/>
              <a:ext cx="3857932" cy="1271609"/>
            </a:xfrm>
            <a:custGeom>
              <a:avLst/>
              <a:gdLst/>
              <a:ahLst/>
              <a:cxnLst/>
              <a:rect l="l" t="t" r="r" b="b"/>
              <a:pathLst>
                <a:path w="3857932" h="1271609">
                  <a:moveTo>
                    <a:pt x="0" y="0"/>
                  </a:moveTo>
                  <a:lnTo>
                    <a:pt x="3857933" y="0"/>
                  </a:lnTo>
                  <a:lnTo>
                    <a:pt x="3857933" y="1271608"/>
                  </a:lnTo>
                  <a:lnTo>
                    <a:pt x="0" y="1271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628" t="-667457" r="-26589" b="-41517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 flipV="1">
              <a:off x="4362267" y="4780719"/>
              <a:ext cx="1362484" cy="0"/>
            </a:xfrm>
            <a:prstGeom prst="line">
              <a:avLst/>
            </a:prstGeom>
            <a:ln w="762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8448380" y="4818819"/>
              <a:ext cx="1362484" cy="0"/>
            </a:xfrm>
            <a:prstGeom prst="line">
              <a:avLst/>
            </a:prstGeom>
            <a:ln w="762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12440292" y="4818819"/>
              <a:ext cx="1362484" cy="0"/>
            </a:xfrm>
            <a:prstGeom prst="line">
              <a:avLst/>
            </a:prstGeom>
            <a:ln w="762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10" name="Group 10"/>
            <p:cNvGrpSpPr/>
            <p:nvPr/>
          </p:nvGrpSpPr>
          <p:grpSpPr>
            <a:xfrm>
              <a:off x="14845332" y="7273081"/>
              <a:ext cx="767625" cy="7676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458881" y="373380"/>
              <a:ext cx="11370237" cy="117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60"/>
                </a:lnSpc>
              </a:pPr>
              <a:r>
                <a:rPr lang="en-US" sz="69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Etapas del programa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50" y="0"/>
            <a:ext cx="15430500" cy="10287000"/>
          </a:xfrm>
          <a:custGeom>
            <a:avLst/>
            <a:gdLst/>
            <a:ahLst/>
            <a:cxnLst/>
            <a:rect l="l" t="t" r="r" b="b"/>
            <a:pathLst>
              <a:path w="15430500" h="102870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0639" y="-532074"/>
            <a:ext cx="17026723" cy="11351148"/>
          </a:xfrm>
          <a:custGeom>
            <a:avLst/>
            <a:gdLst/>
            <a:ahLst/>
            <a:cxnLst/>
            <a:rect l="l" t="t" r="r" b="b"/>
            <a:pathLst>
              <a:path w="17026723" h="11351148">
                <a:moveTo>
                  <a:pt x="0" y="0"/>
                </a:moveTo>
                <a:lnTo>
                  <a:pt x="17026722" y="0"/>
                </a:lnTo>
                <a:lnTo>
                  <a:pt x="17026722" y="11351148"/>
                </a:lnTo>
                <a:lnTo>
                  <a:pt x="0" y="113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EF51A060-86AF-4345-8159-9CA6F241CFD3}"/>
              </a:ext>
            </a:extLst>
          </p:cNvPr>
          <p:cNvSpPr/>
          <p:nvPr/>
        </p:nvSpPr>
        <p:spPr>
          <a:xfrm>
            <a:off x="1639593" y="0"/>
            <a:ext cx="15008814" cy="10005876"/>
          </a:xfrm>
          <a:custGeom>
            <a:avLst/>
            <a:gdLst/>
            <a:ahLst/>
            <a:cxnLst/>
            <a:rect l="l" t="t" r="r" b="b"/>
            <a:pathLst>
              <a:path w="15008814" h="10005876">
                <a:moveTo>
                  <a:pt x="0" y="0"/>
                </a:moveTo>
                <a:lnTo>
                  <a:pt x="15008814" y="0"/>
                </a:lnTo>
                <a:lnTo>
                  <a:pt x="15008814" y="10005876"/>
                </a:lnTo>
                <a:lnTo>
                  <a:pt x="0" y="1000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056A630-43C7-4B8B-88DC-7ACBA553FF1F}"/>
              </a:ext>
            </a:extLst>
          </p:cNvPr>
          <p:cNvGrpSpPr/>
          <p:nvPr/>
        </p:nvGrpSpPr>
        <p:grpSpPr>
          <a:xfrm>
            <a:off x="5987197" y="5079933"/>
            <a:ext cx="5395105" cy="2727442"/>
            <a:chOff x="5987197" y="5079933"/>
            <a:chExt cx="5395105" cy="2727442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2A8CC34A-14A7-4B5D-8D11-A6367EF1E9F3}"/>
                </a:ext>
              </a:extLst>
            </p:cNvPr>
            <p:cNvSpPr/>
            <p:nvPr/>
          </p:nvSpPr>
          <p:spPr>
            <a:xfrm>
              <a:off x="5987197" y="5079933"/>
              <a:ext cx="66401" cy="63567"/>
            </a:xfrm>
            <a:custGeom>
              <a:avLst/>
              <a:gdLst/>
              <a:ahLst/>
              <a:cxnLst/>
              <a:rect l="l" t="t" r="r" b="b"/>
              <a:pathLst>
                <a:path w="66401" h="63567">
                  <a:moveTo>
                    <a:pt x="0" y="0"/>
                  </a:moveTo>
                  <a:lnTo>
                    <a:pt x="66401" y="0"/>
                  </a:lnTo>
                  <a:lnTo>
                    <a:pt x="66401" y="63567"/>
                  </a:lnTo>
                  <a:lnTo>
                    <a:pt x="0" y="63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373" b="-8373"/>
              </a:stretch>
            </a:blipFill>
          </p:spPr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81F14AFE-B1CC-43DF-8FF8-D9C7D154141C}"/>
                </a:ext>
              </a:extLst>
            </p:cNvPr>
            <p:cNvSpPr/>
            <p:nvPr/>
          </p:nvSpPr>
          <p:spPr>
            <a:xfrm>
              <a:off x="11304215" y="7454423"/>
              <a:ext cx="78087" cy="352952"/>
            </a:xfrm>
            <a:custGeom>
              <a:avLst/>
              <a:gdLst/>
              <a:ahLst/>
              <a:cxnLst/>
              <a:rect l="l" t="t" r="r" b="b"/>
              <a:pathLst>
                <a:path w="78087" h="352952">
                  <a:moveTo>
                    <a:pt x="0" y="0"/>
                  </a:moveTo>
                  <a:lnTo>
                    <a:pt x="78086" y="0"/>
                  </a:lnTo>
                  <a:lnTo>
                    <a:pt x="78086" y="352952"/>
                  </a:lnTo>
                  <a:lnTo>
                    <a:pt x="0" y="352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F273478-7CA0-4073-9A36-F5E07BB82990}"/>
              </a:ext>
            </a:extLst>
          </p:cNvPr>
          <p:cNvGrpSpPr/>
          <p:nvPr/>
        </p:nvGrpSpPr>
        <p:grpSpPr>
          <a:xfrm>
            <a:off x="2205416" y="529215"/>
            <a:ext cx="14540984" cy="9510231"/>
            <a:chOff x="2205416" y="529215"/>
            <a:chExt cx="14540984" cy="9510231"/>
          </a:xfrm>
        </p:grpSpPr>
        <p:sp>
          <p:nvSpPr>
            <p:cNvPr id="2" name="Freeform 2"/>
            <p:cNvSpPr/>
            <p:nvPr/>
          </p:nvSpPr>
          <p:spPr>
            <a:xfrm>
              <a:off x="5529259" y="7697427"/>
              <a:ext cx="396327" cy="445767"/>
            </a:xfrm>
            <a:custGeom>
              <a:avLst/>
              <a:gdLst/>
              <a:ahLst/>
              <a:cxnLst/>
              <a:rect l="l" t="t" r="r" b="b"/>
              <a:pathLst>
                <a:path w="396327" h="445767">
                  <a:moveTo>
                    <a:pt x="0" y="0"/>
                  </a:moveTo>
                  <a:lnTo>
                    <a:pt x="396327" y="0"/>
                  </a:lnTo>
                  <a:lnTo>
                    <a:pt x="396327" y="445767"/>
                  </a:lnTo>
                  <a:lnTo>
                    <a:pt x="0" y="44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6352043" y="2785116"/>
              <a:ext cx="5583914" cy="1946686"/>
            </a:xfrm>
            <a:custGeom>
              <a:avLst/>
              <a:gdLst/>
              <a:ahLst/>
              <a:cxnLst/>
              <a:rect l="l" t="t" r="r" b="b"/>
              <a:pathLst>
                <a:path w="5583914" h="1946686">
                  <a:moveTo>
                    <a:pt x="0" y="0"/>
                  </a:moveTo>
                  <a:lnTo>
                    <a:pt x="5583914" y="0"/>
                  </a:lnTo>
                  <a:lnTo>
                    <a:pt x="5583914" y="1946686"/>
                  </a:lnTo>
                  <a:lnTo>
                    <a:pt x="0" y="194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727423" y="8422810"/>
              <a:ext cx="352870" cy="427074"/>
            </a:xfrm>
            <a:custGeom>
              <a:avLst/>
              <a:gdLst/>
              <a:ahLst/>
              <a:cxnLst/>
              <a:rect l="l" t="t" r="r" b="b"/>
              <a:pathLst>
                <a:path w="352870" h="427074">
                  <a:moveTo>
                    <a:pt x="0" y="0"/>
                  </a:moveTo>
                  <a:lnTo>
                    <a:pt x="352870" y="0"/>
                  </a:lnTo>
                  <a:lnTo>
                    <a:pt x="352870" y="427074"/>
                  </a:lnTo>
                  <a:lnTo>
                    <a:pt x="0" y="427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2205416" y="6389795"/>
              <a:ext cx="4560570" cy="39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🔗 Enlace al </a:t>
              </a:r>
              <a:r>
                <a:rPr lang="en-US" sz="2299" dirty="0" err="1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repositorio</a:t>
              </a:r>
              <a:r>
                <a:rPr lang="en-US" sz="2299" dirty="0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 GitHub: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58881" y="529215"/>
              <a:ext cx="113702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¡Gracias por </a:t>
              </a:r>
              <a:r>
                <a:rPr lang="en-US" sz="6999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</a:t>
              </a:r>
              <a:r>
                <a:rPr lang="en-US" sz="699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6999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atencion</a:t>
              </a:r>
              <a:r>
                <a:rPr lang="en-US" sz="699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629400" y="6423222"/>
              <a:ext cx="10117000" cy="3987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https://github.com/LeoMercorelli/proyecto_integrador-p1.git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56511" y="7692346"/>
              <a:ext cx="1370911" cy="3987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Autores</a:t>
              </a:r>
              <a:r>
                <a:rPr lang="en-US" sz="2299" dirty="0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126263" y="7692346"/>
              <a:ext cx="4791789" cy="39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Leonel Mercorelli y Pablo Molinari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57600" y="9640665"/>
              <a:ext cx="11905119" cy="3987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“Este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proyecto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 es solo una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raíz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…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el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 árbol del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conocimiento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sigue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 </a:t>
              </a:r>
              <a:r>
                <a:rPr lang="en-US" sz="2299" i="1" dirty="0" err="1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creciendo</a:t>
              </a:r>
              <a:r>
                <a:rPr lang="en-US" sz="2299" i="1" dirty="0">
                  <a:solidFill>
                    <a:srgbClr val="0097B2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“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77057" y="8408382"/>
              <a:ext cx="1445538" cy="39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 err="1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Comision</a:t>
              </a:r>
              <a:r>
                <a:rPr lang="en-US" sz="2299" dirty="0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269149" y="8408382"/>
              <a:ext cx="253008" cy="39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17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224562" y="4648452"/>
              <a:ext cx="3838873" cy="5248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39"/>
                </a:lnSpc>
              </a:pPr>
              <a:r>
                <a:rPr lang="en-US" sz="3099" b="1" dirty="0">
                  <a:solidFill>
                    <a:srgbClr val="01010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PROGRAMACION 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119</Words>
  <Application>Microsoft Office PowerPoint</Application>
  <PresentationFormat>Personalizado</PresentationFormat>
  <Paragraphs>22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Bebas Neue Bold</vt:lpstr>
      <vt:lpstr>Open Sans</vt:lpstr>
      <vt:lpstr>Arial</vt:lpstr>
      <vt:lpstr>Poppins</vt:lpstr>
      <vt:lpstr>Open Sans Bold</vt:lpstr>
      <vt:lpstr>Poppins Italics</vt:lpstr>
      <vt:lpstr>Calibri</vt:lpstr>
      <vt:lpstr>Poppins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| + | 4 | *</dc:title>
  <cp:lastModifiedBy>Leonel Mercorelli</cp:lastModifiedBy>
  <cp:revision>6</cp:revision>
  <dcterms:created xsi:type="dcterms:W3CDTF">2006-08-16T00:00:00Z</dcterms:created>
  <dcterms:modified xsi:type="dcterms:W3CDTF">2025-06-08T19:54:21Z</dcterms:modified>
  <dc:identifier>DAGpuwL8GgI</dc:identifier>
</cp:coreProperties>
</file>